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lv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 snapToGrid="0">
      <p:cViewPr varScale="1">
        <p:scale>
          <a:sx n="83" d="100"/>
          <a:sy n="83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alvenes vietturis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v-LV"/>
          </a:p>
        </p:txBody>
      </p:sp>
      <p:sp>
        <p:nvSpPr>
          <p:cNvPr id="3" name="Datuma vietturis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21B24-0811-4A04-9249-F2CBF07B0683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4" name="Slaida attēla vietturi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v-LV"/>
          </a:p>
        </p:txBody>
      </p:sp>
      <p:sp>
        <p:nvSpPr>
          <p:cNvPr id="5" name="Piezīmju vietturi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v-LV" smtClean="0"/>
              <a:t>Rediģēt šablona teksta stilus</a:t>
            </a:r>
          </a:p>
          <a:p>
            <a:pPr lvl="1"/>
            <a:r>
              <a:rPr lang="lv-LV" smtClean="0"/>
              <a:t>Otrais līmenis</a:t>
            </a:r>
          </a:p>
          <a:p>
            <a:pPr lvl="2"/>
            <a:r>
              <a:rPr lang="lv-LV" smtClean="0"/>
              <a:t>Trešais līmenis</a:t>
            </a:r>
          </a:p>
          <a:p>
            <a:pPr lvl="3"/>
            <a:r>
              <a:rPr lang="lv-LV" smtClean="0"/>
              <a:t>Ceturtais līmenis</a:t>
            </a:r>
          </a:p>
          <a:p>
            <a:pPr lvl="4"/>
            <a:r>
              <a:rPr lang="lv-LV" smtClean="0"/>
              <a:t>Piektais līmenis</a:t>
            </a:r>
            <a:endParaRPr lang="lv-LV"/>
          </a:p>
        </p:txBody>
      </p:sp>
      <p:sp>
        <p:nvSpPr>
          <p:cNvPr id="6" name="Kājenes vietturis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v-LV"/>
          </a:p>
        </p:txBody>
      </p:sp>
      <p:sp>
        <p:nvSpPr>
          <p:cNvPr id="7" name="Slaida numura vietturis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5B577-3BFF-4C27-8D52-CEB1CC688AF5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137880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ida attēla vietturi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iezīmju vietturi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4" name="Slaida numura vietturis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5B577-3BFF-4C27-8D52-CEB1CC688AF5}" type="slidenum">
              <a:rPr lang="lv-LV" smtClean="0"/>
              <a:t>2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60011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rsraksta 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lv-LV" smtClean="0"/>
              <a:t>Rediģēt šablona virsraksta stilu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lv-LV" smtClean="0"/>
              <a:t>Noklikšķiniet, lai rediģētu šablona apakšvirsraksta stilu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80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Virsraksts un vertikāls tek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mtClean="0"/>
              <a:t>Rediģēt šablona virsraksta stilu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lv-LV" smtClean="0"/>
              <a:t>Rediģēt šablona teksta stilus</a:t>
            </a:r>
          </a:p>
          <a:p>
            <a:pPr lvl="1"/>
            <a:r>
              <a:rPr lang="lv-LV" smtClean="0"/>
              <a:t>Otrais līmenis</a:t>
            </a:r>
          </a:p>
          <a:p>
            <a:pPr lvl="2"/>
            <a:r>
              <a:rPr lang="lv-LV" smtClean="0"/>
              <a:t>Trešais līmenis</a:t>
            </a:r>
          </a:p>
          <a:p>
            <a:pPr lvl="3"/>
            <a:r>
              <a:rPr lang="lv-LV" smtClean="0"/>
              <a:t>Ceturtais līmenis</a:t>
            </a:r>
          </a:p>
          <a:p>
            <a:pPr lvl="4"/>
            <a:r>
              <a:rPr lang="lv-LV" smtClean="0"/>
              <a:t>Piektais līmenis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65850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āls virsraksts un tek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lv-LV" smtClean="0"/>
              <a:t>Rediģēt šablona virsraksta stilu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lv-LV" smtClean="0"/>
              <a:t>Rediģēt šablona teksta stilus</a:t>
            </a:r>
          </a:p>
          <a:p>
            <a:pPr lvl="1"/>
            <a:r>
              <a:rPr lang="lv-LV" smtClean="0"/>
              <a:t>Otrais līmenis</a:t>
            </a:r>
          </a:p>
          <a:p>
            <a:pPr lvl="2"/>
            <a:r>
              <a:rPr lang="lv-LV" smtClean="0"/>
              <a:t>Trešais līmenis</a:t>
            </a:r>
          </a:p>
          <a:p>
            <a:pPr lvl="3"/>
            <a:r>
              <a:rPr lang="lv-LV" smtClean="0"/>
              <a:t>Ceturtais līmenis</a:t>
            </a:r>
          </a:p>
          <a:p>
            <a:pPr lvl="4"/>
            <a:r>
              <a:rPr lang="lv-LV" smtClean="0"/>
              <a:t>Piektais līmenis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64054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rsraksts un sat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mtClean="0"/>
              <a:t>Rediģēt šablona virsraksta stilu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v-LV" smtClean="0"/>
              <a:t>Rediģēt šablona teksta stilus</a:t>
            </a:r>
          </a:p>
          <a:p>
            <a:pPr lvl="1"/>
            <a:r>
              <a:rPr lang="lv-LV" smtClean="0"/>
              <a:t>Otrais līmenis</a:t>
            </a:r>
          </a:p>
          <a:p>
            <a:pPr lvl="2"/>
            <a:r>
              <a:rPr lang="lv-LV" smtClean="0"/>
              <a:t>Trešais līmenis</a:t>
            </a:r>
          </a:p>
          <a:p>
            <a:pPr lvl="3"/>
            <a:r>
              <a:rPr lang="lv-LV" smtClean="0"/>
              <a:t>Ceturtais līmenis</a:t>
            </a:r>
          </a:p>
          <a:p>
            <a:pPr lvl="4"/>
            <a:r>
              <a:rPr lang="lv-LV" smtClean="0"/>
              <a:t>Piektais līmenis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46261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adaļas galve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lv-LV" smtClean="0"/>
              <a:t>Rediģēt šablona virsraksta stilu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v-LV" smtClean="0"/>
              <a:t>Rediģēt šablona teksta stilus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550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ivi satura blo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smtClean="0"/>
              <a:t>Rediģēt šablona virsraksta stilu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lv-LV" smtClean="0"/>
              <a:t>Rediģēt šablona teksta stilus</a:t>
            </a:r>
          </a:p>
          <a:p>
            <a:pPr lvl="1"/>
            <a:r>
              <a:rPr lang="lv-LV" smtClean="0"/>
              <a:t>Otrais līmenis</a:t>
            </a:r>
          </a:p>
          <a:p>
            <a:pPr lvl="2"/>
            <a:r>
              <a:rPr lang="lv-LV" smtClean="0"/>
              <a:t>Trešais līmenis</a:t>
            </a:r>
          </a:p>
          <a:p>
            <a:pPr lvl="3"/>
            <a:r>
              <a:rPr lang="lv-LV" smtClean="0"/>
              <a:t>Ceturtais līmenis</a:t>
            </a:r>
          </a:p>
          <a:p>
            <a:pPr lvl="4"/>
            <a:r>
              <a:rPr lang="lv-LV" smtClean="0"/>
              <a:t>Piektais līmenis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lv-LV" smtClean="0"/>
              <a:t>Rediģēt šablona teksta stilus</a:t>
            </a:r>
          </a:p>
          <a:p>
            <a:pPr lvl="1"/>
            <a:r>
              <a:rPr lang="lv-LV" smtClean="0"/>
              <a:t>Otrais līmenis</a:t>
            </a:r>
          </a:p>
          <a:p>
            <a:pPr lvl="2"/>
            <a:r>
              <a:rPr lang="lv-LV" smtClean="0"/>
              <a:t>Trešais līmenis</a:t>
            </a:r>
          </a:p>
          <a:p>
            <a:pPr lvl="3"/>
            <a:r>
              <a:rPr lang="lv-LV" smtClean="0"/>
              <a:t>Ceturtais līmenis</a:t>
            </a:r>
          </a:p>
          <a:p>
            <a:pPr lvl="4"/>
            <a:r>
              <a:rPr lang="lv-LV" smtClean="0"/>
              <a:t>Piektais līmenis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92226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līdzināj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smtClean="0"/>
              <a:t>Rediģēt šablona virsraksta stilu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v-LV" smtClean="0"/>
              <a:t>Rediģēt šablona teksta stilus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lv-LV" smtClean="0"/>
              <a:t>Rediģēt šablona teksta stilus</a:t>
            </a:r>
          </a:p>
          <a:p>
            <a:pPr lvl="1"/>
            <a:r>
              <a:rPr lang="lv-LV" smtClean="0"/>
              <a:t>Otrais līmenis</a:t>
            </a:r>
          </a:p>
          <a:p>
            <a:pPr lvl="2"/>
            <a:r>
              <a:rPr lang="lv-LV" smtClean="0"/>
              <a:t>Trešais līmenis</a:t>
            </a:r>
          </a:p>
          <a:p>
            <a:pPr lvl="3"/>
            <a:r>
              <a:rPr lang="lv-LV" smtClean="0"/>
              <a:t>Ceturtais līmenis</a:t>
            </a:r>
          </a:p>
          <a:p>
            <a:pPr lvl="4"/>
            <a:r>
              <a:rPr lang="lv-LV" smtClean="0"/>
              <a:t>Piektais līmenis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v-LV" smtClean="0"/>
              <a:t>Rediģēt šablona teksta stilus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lv-LV" smtClean="0"/>
              <a:t>Rediģēt šablona teksta stilus</a:t>
            </a:r>
          </a:p>
          <a:p>
            <a:pPr lvl="1"/>
            <a:r>
              <a:rPr lang="lv-LV" smtClean="0"/>
              <a:t>Otrais līmenis</a:t>
            </a:r>
          </a:p>
          <a:p>
            <a:pPr lvl="2"/>
            <a:r>
              <a:rPr lang="lv-LV" smtClean="0"/>
              <a:t>Trešais līmenis</a:t>
            </a:r>
          </a:p>
          <a:p>
            <a:pPr lvl="3"/>
            <a:r>
              <a:rPr lang="lv-LV" smtClean="0"/>
              <a:t>Ceturtais līmenis</a:t>
            </a:r>
          </a:p>
          <a:p>
            <a:pPr lvl="4"/>
            <a:r>
              <a:rPr lang="lv-LV" smtClean="0"/>
              <a:t>Piektais līmenis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09347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ai virsrak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mtClean="0"/>
              <a:t>Rediģēt šablona virsraksta stilu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70937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uk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lv-L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8112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turs ar paraks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lv-LV" smtClean="0"/>
              <a:t>Rediģēt šablona virsraksta stilu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lv-LV" smtClean="0"/>
              <a:t>Rediģēt šablona teksta stilus</a:t>
            </a:r>
          </a:p>
          <a:p>
            <a:pPr lvl="1"/>
            <a:r>
              <a:rPr lang="lv-LV" smtClean="0"/>
              <a:t>Otrais līmenis</a:t>
            </a:r>
          </a:p>
          <a:p>
            <a:pPr lvl="2"/>
            <a:r>
              <a:rPr lang="lv-LV" smtClean="0"/>
              <a:t>Trešais līmenis</a:t>
            </a:r>
          </a:p>
          <a:p>
            <a:pPr lvl="3"/>
            <a:r>
              <a:rPr lang="lv-LV" smtClean="0"/>
              <a:t>Ceturtais līmenis</a:t>
            </a:r>
          </a:p>
          <a:p>
            <a:pPr lvl="4"/>
            <a:r>
              <a:rPr lang="lv-LV" smtClean="0"/>
              <a:t>Piektais līmenis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smtClean="0"/>
              <a:t>Rediģēt šablona teksta stilus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62625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ttēls ar paraks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lv-LV" smtClean="0"/>
              <a:t>Rediģēt šablona virsraksta stilu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lv-LV" smtClean="0"/>
              <a:t>Noklikšķiniet uz ikonas, lai pievienotu attēlu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smtClean="0"/>
              <a:t>Rediģēt šablona teksta stilus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70779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lv-LV" smtClean="0"/>
              <a:t>Rediģēt šablona virsraksta stilu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lv-LV" smtClean="0"/>
              <a:t>Rediģēt šablona teksta stilus</a:t>
            </a:r>
          </a:p>
          <a:p>
            <a:pPr lvl="1"/>
            <a:r>
              <a:rPr lang="lv-LV" smtClean="0"/>
              <a:t>Otrais līmenis</a:t>
            </a:r>
          </a:p>
          <a:p>
            <a:pPr lvl="2"/>
            <a:r>
              <a:rPr lang="lv-LV" smtClean="0"/>
              <a:t>Trešais līmenis</a:t>
            </a:r>
          </a:p>
          <a:p>
            <a:pPr lvl="3"/>
            <a:r>
              <a:rPr lang="lv-LV" smtClean="0"/>
              <a:t>Ceturtais līmenis</a:t>
            </a:r>
          </a:p>
          <a:p>
            <a:pPr lvl="4"/>
            <a:r>
              <a:rPr lang="lv-LV" smtClean="0"/>
              <a:t>Piektais līmenis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30B29F-3EC5-4D2F-8B32-078AE444A774}" type="datetimeFigureOut">
              <a:rPr lang="lv-LV" smtClean="0"/>
              <a:t>22.06.2021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E288900-F39D-40F8-B806-C7EC88739BC9}" type="slidenum">
              <a:rPr lang="lv-LV" smtClean="0"/>
              <a:t>‹#›</a:t>
            </a:fld>
            <a:endParaRPr lang="lv-LV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9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lusplus.com/reference/cmath/round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www.cplusplus.com/reference/cstdlib/ran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hyperlink" Target="http://evide.lvt.lv/mod/resource/view.php?id=9720" TargetMode="External"/><Relationship Id="rId4" Type="http://schemas.openxmlformats.org/officeDocument/2006/relationships/hyperlink" Target="https://www.w3schools.com/cpp/cpp_math.asp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lv-LV" dirty="0" smtClean="0"/>
              <a:t>Sesijas eksāmena </a:t>
            </a:r>
            <a:r>
              <a:rPr lang="lv-LV" dirty="0" smtClean="0"/>
              <a:t>darba aizstāvēšana </a:t>
            </a:r>
            <a:r>
              <a:rPr lang="lv-LV" dirty="0" smtClean="0"/>
              <a:t>kvalifikācijā «Programmēšanas tehniķis»</a:t>
            </a:r>
            <a:endParaRPr lang="lv-LV" dirty="0"/>
          </a:p>
        </p:txBody>
      </p:sp>
      <p:sp>
        <p:nvSpPr>
          <p:cNvPr id="3" name="Apakšvirsrakst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lv-LV" dirty="0" smtClean="0"/>
              <a:t>Mārtiņš Bardulis 2PT</a:t>
            </a: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24649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Matemātiskās funkcijas un skaitliskās darbības C++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Skaitliskās pamatdarbības </a:t>
            </a:r>
            <a:r>
              <a:rPr lang="lv-LV" sz="2800" b="1" dirty="0" smtClean="0"/>
              <a:t>(+, -, *, /, 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Matemātiskās pamata funkcijas - </a:t>
            </a:r>
            <a:r>
              <a:rPr lang="lv-LV" sz="2800" b="1" dirty="0" err="1" smtClean="0"/>
              <a:t>round</a:t>
            </a:r>
            <a:r>
              <a:rPr lang="lv-LV" sz="2800" b="1" dirty="0" smtClean="0"/>
              <a:t>(), </a:t>
            </a:r>
            <a:r>
              <a:rPr lang="lv-LV" sz="2800" b="1" dirty="0" err="1" smtClean="0"/>
              <a:t>sqrt</a:t>
            </a:r>
            <a:r>
              <a:rPr lang="lv-LV" sz="2800" b="1" dirty="0" smtClean="0"/>
              <a:t>(), </a:t>
            </a:r>
            <a:r>
              <a:rPr lang="lv-LV" sz="2800" b="1" dirty="0" err="1" smtClean="0"/>
              <a:t>pow</a:t>
            </a:r>
            <a:r>
              <a:rPr lang="lv-LV" sz="2800" b="1" dirty="0" smtClean="0"/>
              <a:t>(), u.c.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Nejaušo skaitļu funkcijas - </a:t>
            </a:r>
            <a:r>
              <a:rPr lang="lv-LV" sz="2800" b="1" dirty="0" err="1" smtClean="0"/>
              <a:t>rand</a:t>
            </a:r>
            <a:r>
              <a:rPr lang="lv-LV" sz="2800" b="1" dirty="0" smtClean="0"/>
              <a:t>()%</a:t>
            </a:r>
            <a:endParaRPr lang="lv-LV" sz="2800" b="1" dirty="0"/>
          </a:p>
        </p:txBody>
      </p:sp>
      <p:pic>
        <p:nvPicPr>
          <p:cNvPr id="4" name="Attēls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064" y="3225776"/>
            <a:ext cx="3653997" cy="2643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ttēls 4"/>
          <p:cNvPicPr>
            <a:picLocks noChangeAspect="1"/>
          </p:cNvPicPr>
          <p:nvPr/>
        </p:nvPicPr>
        <p:blipFill rotWithShape="1">
          <a:blip r:embed="rId4"/>
          <a:srcRect r="14982" b="1664"/>
          <a:stretch/>
        </p:blipFill>
        <p:spPr>
          <a:xfrm>
            <a:off x="460072" y="4328820"/>
            <a:ext cx="7041611" cy="725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33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Projekta izstrādes līdzekļi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808100" y="2712990"/>
            <a:ext cx="2242583" cy="235982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lv-LV" sz="3200" dirty="0" smtClean="0"/>
              <a:t>PowerPoint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3200" dirty="0" smtClean="0"/>
              <a:t>Dev-C++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3200" dirty="0" smtClean="0"/>
              <a:t>Excel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3200" dirty="0" smtClean="0"/>
              <a:t>GitHub</a:t>
            </a:r>
          </a:p>
        </p:txBody>
      </p:sp>
      <p:pic>
        <p:nvPicPr>
          <p:cNvPr id="4" name="Attēls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396" y="2723477"/>
            <a:ext cx="955717" cy="960334"/>
          </a:xfrm>
          <a:prstGeom prst="rect">
            <a:avLst/>
          </a:prstGeom>
        </p:spPr>
      </p:pic>
      <p:pic>
        <p:nvPicPr>
          <p:cNvPr id="5" name="Picture 2" descr="How to get Microsoft PowerPoint for Free">
            <a:extLst>
              <a:ext uri="{FF2B5EF4-FFF2-40B4-BE49-F238E27FC236}">
                <a16:creationId xmlns:a16="http://schemas.microsoft.com/office/drawing/2014/main" id="{76ABEF44-910A-4F7D-AD09-44DE07BD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6" b="89926" l="7083" r="92500">
                        <a14:foregroundMark x1="17333" y1="57333" x2="17333" y2="57333"/>
                        <a14:foregroundMark x1="15250" y1="48444" x2="15250" y2="48444"/>
                        <a14:foregroundMark x1="18750" y1="54074" x2="18750" y2="54074"/>
                        <a14:foregroundMark x1="24417" y1="41630" x2="24417" y2="41630"/>
                        <a14:foregroundMark x1="38917" y1="52889" x2="92583" y2="50963"/>
                        <a14:foregroundMark x1="83083" y1="31556" x2="83417" y2="44741"/>
                        <a14:foregroundMark x1="46000" y1="61630" x2="38167" y2="49778"/>
                        <a14:foregroundMark x1="14833" y1="67259" x2="13083" y2="32741"/>
                        <a14:foregroundMark x1="7083" y1="44000" x2="7083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63" y="1635280"/>
            <a:ext cx="2165192" cy="1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t and Github: A Beginner&amp;#39;s Guide">
            <a:extLst>
              <a:ext uri="{FF2B5EF4-FFF2-40B4-BE49-F238E27FC236}">
                <a16:creationId xmlns:a16="http://schemas.microsoft.com/office/drawing/2014/main" id="{8AB9B4A4-B9C7-41E8-AF47-8DFE95B6C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9" t="16909" r="11073" b="22901"/>
          <a:stretch/>
        </p:blipFill>
        <p:spPr bwMode="auto">
          <a:xfrm>
            <a:off x="3361396" y="5094368"/>
            <a:ext cx="1964023" cy="82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Excel basics — Riverside Train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63" y="3897836"/>
            <a:ext cx="1881934" cy="99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ttēls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480" y="1922810"/>
            <a:ext cx="5706772" cy="4216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63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Projektam patērētais laiks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1097280" y="1845734"/>
            <a:ext cx="5903884" cy="316961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Mācību materiāls ~ 4 stundas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Zināšanu pārbaudes tests ~ 8 stundas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Testēšanas dokumentācija ~ 6 stundas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GitHub ~ 1.5 stunda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Kopā ~ 20.5 stundas</a:t>
            </a:r>
            <a:endParaRPr lang="lv-LV" sz="2800" dirty="0"/>
          </a:p>
        </p:txBody>
      </p:sp>
      <p:pic>
        <p:nvPicPr>
          <p:cNvPr id="2052" name="Picture 4" descr="Top 30 Time Is Running Out GIFs | Find the best GIF on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00" y="1770993"/>
            <a:ext cx="4711989" cy="353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49222" y="5966691"/>
            <a:ext cx="86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>
                    <a:lumMod val="65000"/>
                  </a:schemeClr>
                </a:solidFill>
              </a:rPr>
              <a:t>Avots: https://thumbs.gfycat.com/MiserableSentimentalCusimanse-size_restricted.gif</a:t>
            </a:r>
          </a:p>
        </p:txBody>
      </p:sp>
    </p:spTree>
    <p:extLst>
      <p:ext uri="{BB962C8B-B14F-4D97-AF65-F5344CB8AC3E}">
        <p14:creationId xmlns:p14="http://schemas.microsoft.com/office/powerpoint/2010/main" val="69569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Projektā sastaptās problēmas un grūtības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Pārnešana uz GitHub no Git.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Atbilžu pārpludināšana testā.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Testpiemēru izveide.</a:t>
            </a:r>
            <a:endParaRPr lang="lv-LV" sz="2800" dirty="0"/>
          </a:p>
        </p:txBody>
      </p:sp>
      <p:pic>
        <p:nvPicPr>
          <p:cNvPr id="4" name="Attēls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609" y="2973069"/>
            <a:ext cx="6328917" cy="307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ttēls 4"/>
          <p:cNvPicPr>
            <a:picLocks noChangeAspect="1"/>
          </p:cNvPicPr>
          <p:nvPr/>
        </p:nvPicPr>
        <p:blipFill rotWithShape="1">
          <a:blip r:embed="rId3"/>
          <a:srcRect r="71109" b="-30521"/>
          <a:stretch/>
        </p:blipFill>
        <p:spPr>
          <a:xfrm>
            <a:off x="627069" y="3743562"/>
            <a:ext cx="2589875" cy="348147"/>
          </a:xfrm>
          <a:prstGeom prst="rect">
            <a:avLst/>
          </a:prstGeom>
        </p:spPr>
      </p:pic>
      <p:pic>
        <p:nvPicPr>
          <p:cNvPr id="6" name="Attēls 5"/>
          <p:cNvPicPr>
            <a:picLocks noChangeAspect="1"/>
          </p:cNvPicPr>
          <p:nvPr/>
        </p:nvPicPr>
        <p:blipFill rotWithShape="1">
          <a:blip r:embed="rId4"/>
          <a:srcRect t="1436" r="1019"/>
          <a:stretch/>
        </p:blipFill>
        <p:spPr>
          <a:xfrm>
            <a:off x="587434" y="4091709"/>
            <a:ext cx="4243184" cy="186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Koda apjoms un testēšanas gaita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>
          <a:xfrm>
            <a:off x="268982" y="2494860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Koda apjoms 109 rindas.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v-LV" sz="2800" dirty="0" smtClean="0"/>
              <a:t>Gluda un raita testēšana.</a:t>
            </a:r>
            <a:endParaRPr lang="lv-LV" sz="2800" dirty="0"/>
          </a:p>
        </p:txBody>
      </p:sp>
      <p:pic>
        <p:nvPicPr>
          <p:cNvPr id="4" name="Attēls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32" y="2263871"/>
            <a:ext cx="7738945" cy="136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ttēls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82" y="4241290"/>
            <a:ext cx="11714995" cy="1371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7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6310" y="286328"/>
            <a:ext cx="7583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3600" dirty="0" err="1" smtClean="0"/>
              <a:t>Demostrācija</a:t>
            </a:r>
            <a:endParaRPr lang="lv-LV" sz="3600" dirty="0"/>
          </a:p>
        </p:txBody>
      </p:sp>
      <p:pic>
        <p:nvPicPr>
          <p:cNvPr id="4" name="Select C__Users_marti_OneDrive_Dators_TestsB.exe 2021-06-22 13-23-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421" y="1030841"/>
            <a:ext cx="9178780" cy="50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8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smtClean="0"/>
              <a:t>Izmantotā literatūra</a:t>
            </a:r>
            <a:endParaRPr lang="lv-LV" dirty="0"/>
          </a:p>
        </p:txBody>
      </p:sp>
      <p:sp>
        <p:nvSpPr>
          <p:cNvPr id="3" name="Satura vietturis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>
                <a:hlinkClick r:id="rId2"/>
              </a:rPr>
              <a:t>https://www.cplusplus.com/reference/cstdlib/rand/</a:t>
            </a:r>
            <a:endParaRPr lang="lv-LV" dirty="0"/>
          </a:p>
          <a:p>
            <a:r>
              <a:rPr lang="lv-LV" dirty="0">
                <a:hlinkClick r:id="rId3"/>
              </a:rPr>
              <a:t>https://www.cplusplus.com/reference/cmath/round/</a:t>
            </a:r>
            <a:endParaRPr lang="lv-LV" dirty="0"/>
          </a:p>
          <a:p>
            <a:r>
              <a:rPr lang="lv-LV" dirty="0">
                <a:hlinkClick r:id="rId4"/>
              </a:rPr>
              <a:t>https://www.w3schools.com/cpp/cpp_math.asp</a:t>
            </a:r>
            <a:endParaRPr lang="lv-LV" dirty="0"/>
          </a:p>
          <a:p>
            <a:r>
              <a:rPr lang="lv-LV" dirty="0">
                <a:hlinkClick r:id="rId5"/>
              </a:rPr>
              <a:t>http://evide.lvt.lv/mod/resource/view.php?id=9720</a:t>
            </a:r>
            <a:endParaRPr lang="lv-LV" dirty="0"/>
          </a:p>
          <a:p>
            <a:pPr>
              <a:buFont typeface="Arial" panose="020B0604020202020204" pitchFamily="34" charset="0"/>
              <a:buChar char="•"/>
            </a:pPr>
            <a:endParaRPr lang="lv-LV" dirty="0"/>
          </a:p>
        </p:txBody>
      </p:sp>
      <p:pic>
        <p:nvPicPr>
          <p:cNvPr id="1026" name="Picture 2" descr="W3Schools – Internet Salmagund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57" y="3752863"/>
            <a:ext cx="4203989" cy="231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ttēls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016" y="4335731"/>
            <a:ext cx="4355552" cy="1149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549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irsrakst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v-LV" dirty="0" smtClean="0"/>
              <a:t>Paldies par uzmanību!</a:t>
            </a:r>
            <a:endParaRPr lang="lv-LV" dirty="0"/>
          </a:p>
        </p:txBody>
      </p:sp>
      <p:sp>
        <p:nvSpPr>
          <p:cNvPr id="3" name="Apakšvirsrakst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“Any fool can write code that a computer can understand. Good programmers write code that humans can understand.” – Martin Fowler</a:t>
            </a:r>
            <a:endParaRPr lang="en-US" dirty="0"/>
          </a:p>
          <a:p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317430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kcija">
  <a:themeElements>
    <a:clrScheme name="Retrospekci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kci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i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dizai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1741</TotalTime>
  <Words>163</Words>
  <Application>Microsoft Office PowerPoint</Application>
  <PresentationFormat>Platekrāna</PresentationFormat>
  <Paragraphs>34</Paragraphs>
  <Slides>9</Slides>
  <Notes>1</Notes>
  <HiddenSlides>0</HiddenSlides>
  <MMClips>1</MMClips>
  <ScaleCrop>false</ScaleCrop>
  <HeadingPairs>
    <vt:vector size="6" baseType="variant">
      <vt:variant>
        <vt:lpstr>Lietotie fonti</vt:lpstr>
      </vt:variant>
      <vt:variant>
        <vt:i4>3</vt:i4>
      </vt:variant>
      <vt:variant>
        <vt:lpstr>Dizains</vt:lpstr>
      </vt:variant>
      <vt:variant>
        <vt:i4>1</vt:i4>
      </vt:variant>
      <vt:variant>
        <vt:lpstr>Slaidu virsraksti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Retrospekcija</vt:lpstr>
      <vt:lpstr>Sesijas eksāmena darba aizstāvēšana kvalifikācijā «Programmēšanas tehniķis»</vt:lpstr>
      <vt:lpstr>Matemātiskās funkcijas un skaitliskās darbības C++</vt:lpstr>
      <vt:lpstr>Projekta izstrādes līdzekļi</vt:lpstr>
      <vt:lpstr>Projektam patērētais laiks</vt:lpstr>
      <vt:lpstr>Projektā sastaptās problēmas un grūtības</vt:lpstr>
      <vt:lpstr>Koda apjoms un testēšanas gaita</vt:lpstr>
      <vt:lpstr>PowerPoint prezentācija</vt:lpstr>
      <vt:lpstr>Izmantotā literatūra</vt:lpstr>
      <vt:lpstr>Paldies par uzmanību!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prezentācija</dc:title>
  <dc:creator>Mārtiņš Bardulis</dc:creator>
  <cp:lastModifiedBy>Mārtiņš Bardulis</cp:lastModifiedBy>
  <cp:revision>22</cp:revision>
  <dcterms:created xsi:type="dcterms:W3CDTF">2021-06-20T13:51:32Z</dcterms:created>
  <dcterms:modified xsi:type="dcterms:W3CDTF">2021-06-22T11:47:18Z</dcterms:modified>
</cp:coreProperties>
</file>